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74" r:id="rId5"/>
    <p:sldId id="273" r:id="rId6"/>
    <p:sldId id="278" r:id="rId7"/>
    <p:sldId id="271" r:id="rId8"/>
    <p:sldId id="275" r:id="rId9"/>
    <p:sldId id="280" r:id="rId10"/>
    <p:sldId id="266" r:id="rId11"/>
    <p:sldId id="289" r:id="rId12"/>
    <p:sldId id="290" r:id="rId13"/>
    <p:sldId id="291" r:id="rId14"/>
    <p:sldId id="293" r:id="rId15"/>
    <p:sldId id="295" r:id="rId16"/>
    <p:sldId id="296" r:id="rId17"/>
    <p:sldId id="297" r:id="rId18"/>
    <p:sldId id="299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98" autoAdjust="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3494-0491-4803-BC84-8A9DE49580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59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3494-0491-4803-BC84-8A9DE49580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85A95-B7C1-4043-B4FD-1C1E7B6E43C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85A95-B7C1-4043-B4FD-1C1E7B6E43C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7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85A95-B7C1-4043-B4FD-1C1E7B6E43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77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b="0">
                <a:solidFill>
                  <a:schemeClr val="bg1"/>
                </a:solidFill>
                <a:latin typeface="+mj-lt"/>
              </a:rPr>
              <a:t>Click to edit Master subtitle style</a:t>
            </a:r>
            <a:endParaRPr lang="en-U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/>
              <a:t>Click to edit Master title style</a:t>
            </a:r>
            <a:endParaRPr lang="en-US" sz="280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</a:rPr>
              <a:t>Click to edit Master subtitle style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</a:rPr>
              <a:t>Click to edit Master title style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200">
                <a:solidFill>
                  <a:schemeClr val="bg1"/>
                </a:solidFill>
              </a:rPr>
              <a:t>Click to edit Master subtitle style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b="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Wachsen</a:t>
            </a:r>
            <a:r>
              <a:rPr lang="en-US" dirty="0"/>
              <a:t> </a:t>
            </a:r>
            <a:r>
              <a:rPr lang="en-US" dirty="0" err="1"/>
              <a:t>BookStore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/>
          <a:lstStyle/>
          <a:p>
            <a:r>
              <a:rPr lang="en-US" dirty="0"/>
              <a:t>Bring Knowledge To The Human</a:t>
            </a:r>
          </a:p>
        </p:txBody>
      </p:sp>
      <p:pic>
        <p:nvPicPr>
          <p:cNvPr id="8" name="Picture Placeholder 7" descr="A close - up of a record player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645" y="235131"/>
            <a:ext cx="4506259" cy="1446951"/>
          </a:xfrm>
        </p:spPr>
        <p:txBody>
          <a:bodyPr/>
          <a:lstStyle/>
          <a:p>
            <a:r>
              <a:rPr lang="vi-VN" smtClean="0"/>
              <a:t>Body my website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6518" y="1844585"/>
            <a:ext cx="5780442" cy="1597145"/>
          </a:xfrm>
        </p:spPr>
        <p:txBody>
          <a:bodyPr/>
          <a:lstStyle/>
          <a:p>
            <a:r>
              <a:rPr lang="en-US" dirty="0"/>
              <a:t>The combination of cards, items and divs has resulted in Featured Categories and Bestselling Book sections to add more choices for you.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Monday, February 1, 20XX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1" y="86316"/>
            <a:ext cx="5730239" cy="3199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04" y="3358159"/>
            <a:ext cx="5949696" cy="2978974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376518" y="4641573"/>
            <a:ext cx="5780442" cy="15971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Bootstrap 4 Navs to create multiple book entries for you</a:t>
            </a:r>
          </a:p>
        </p:txBody>
      </p:sp>
    </p:spTree>
    <p:extLst>
      <p:ext uri="{BB962C8B-B14F-4D97-AF65-F5344CB8AC3E}">
        <p14:creationId xmlns:p14="http://schemas.microsoft.com/office/powerpoint/2010/main" val="400223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2C5A-DC3A-4D57-A7F0-A52C0B084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64879"/>
            <a:ext cx="10229073" cy="651588"/>
          </a:xfr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vi-VN" dirty="0" smtClean="0">
                <a:solidFill>
                  <a:schemeClr val="tx1"/>
                </a:solidFill>
              </a:rPr>
              <a:t>Body my website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C6ED3-13A4-4C80-9C81-CB6CC8D7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6FF32649-32BD-4DF7-8CF4-C5EF7B01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D853837-26C5-47BD-A51B-085EDF9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2F622-556F-4D3F-91DE-2A6363E58A84}"/>
              </a:ext>
            </a:extLst>
          </p:cNvPr>
          <p:cNvSpPr txBox="1"/>
          <p:nvPr/>
        </p:nvSpPr>
        <p:spPr>
          <a:xfrm>
            <a:off x="259081" y="5001437"/>
            <a:ext cx="11499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Book deals of the week also become more eye-catching by using Card Caurosel Bootstrap 4</a:t>
            </a:r>
            <a:endParaRPr lang="en-US" sz="3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" y="1149531"/>
            <a:ext cx="5954914" cy="3230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67" y="1162198"/>
            <a:ext cx="5731989" cy="32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834" y="421059"/>
            <a:ext cx="10241280" cy="1234440"/>
          </a:xfrm>
        </p:spPr>
        <p:txBody>
          <a:bodyPr/>
          <a:lstStyle/>
          <a:p>
            <a:pPr algn="ctr"/>
            <a:r>
              <a:rPr lang="vi-VN" dirty="0" smtClean="0"/>
              <a:t>Body my website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566"/>
            <a:ext cx="12192000" cy="4006378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Monday, February 1, 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2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8791" y="188059"/>
            <a:ext cx="10229073" cy="664121"/>
          </a:xfrm>
        </p:spPr>
        <p:txBody>
          <a:bodyPr/>
          <a:lstStyle/>
          <a:p>
            <a:pPr algn="ctr"/>
            <a:r>
              <a:rPr lang="vi-VN" dirty="0" smtClean="0">
                <a:solidFill>
                  <a:schemeClr val="tx1"/>
                </a:solidFill>
              </a:rPr>
              <a:t>BODY MY WEBSITE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6743" y="5013171"/>
            <a:ext cx="11289793" cy="1196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combination of js and img class img-fluid rounded-circle has resulted in Biographies Books with auto-motion and fun circles for Favorite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Monday, February 1, 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93074"/>
            <a:ext cx="12106657" cy="328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94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2020"/>
            <a:ext cx="10241280" cy="1234440"/>
          </a:xfrm>
        </p:spPr>
        <p:txBody>
          <a:bodyPr/>
          <a:lstStyle/>
          <a:p>
            <a:pPr algn="ctr"/>
            <a:r>
              <a:rPr lang="vi-VN" dirty="0" smtClean="0"/>
              <a:t>FOOTER MY WEBSITE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1920" y="2403566"/>
            <a:ext cx="12313920" cy="400637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Monday, February 1, 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7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2C5A-DC3A-4D57-A7F0-A52C0B084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>
            <a:normAutofit/>
          </a:bodyPr>
          <a:lstStyle/>
          <a:p>
            <a:r>
              <a:rPr lang="en-US" dirty="0"/>
              <a:t>Finally, we would like to demo our product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C6ED3-13A4-4C80-9C81-CB6CC8D7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6FF32649-32BD-4DF7-8CF4-C5EF7B01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D853837-26C5-47BD-A51B-085EDF9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2F622-556F-4D3F-91DE-2A6363E58A84}"/>
              </a:ext>
            </a:extLst>
          </p:cNvPr>
          <p:cNvSpPr txBox="1"/>
          <p:nvPr/>
        </p:nvSpPr>
        <p:spPr>
          <a:xfrm>
            <a:off x="1451295" y="5872294"/>
            <a:ext cx="4110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WACHSEN BOOK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5BBCA08-771D-4BF1-A178-527AF05D5F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040" b="1040"/>
          <a:stretch/>
        </p:blipFill>
        <p:spPr>
          <a:xfrm>
            <a:off x="0" y="-385894"/>
            <a:ext cx="12188952" cy="4806892"/>
          </a:xfrm>
        </p:spPr>
      </p:pic>
    </p:spTree>
    <p:extLst>
      <p:ext uri="{BB962C8B-B14F-4D97-AF65-F5344CB8AC3E}">
        <p14:creationId xmlns:p14="http://schemas.microsoft.com/office/powerpoint/2010/main" val="74308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49CC8-6A9D-4BEB-8ED2-83DB2D14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/>
          <a:lstStyle/>
          <a:p>
            <a:r>
              <a:rPr lang="en-US" dirty="0"/>
              <a:t>Presenter Name</a:t>
            </a:r>
          </a:p>
          <a:p>
            <a:r>
              <a:rPr lang="en-US" dirty="0"/>
              <a:t>Email Address</a:t>
            </a:r>
          </a:p>
          <a:p>
            <a:r>
              <a:rPr lang="en-US" dirty="0"/>
              <a:t>Website Address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CA4985F-09D8-41B4-B2AB-DF95AB3F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3F29E05-49A6-4C31-BF11-54B9B93141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078" name="Picture 6" descr="10 Books by Women That&amp;#39;ll Better Your Life - Best Books by Female Authors">
            <a:extLst>
              <a:ext uri="{FF2B5EF4-FFF2-40B4-BE49-F238E27FC236}">
                <a16:creationId xmlns:a16="http://schemas.microsoft.com/office/drawing/2014/main" id="{DB296E0E-E450-4072-B135-412AC727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60"/>
            <a:ext cx="8119872" cy="6409944"/>
          </a:xfrm>
          <a:prstGeom prst="roundRect">
            <a:avLst>
              <a:gd name="adj" fmla="val 9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733DF59-A4B2-4E69-B8BA-B4E6D990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0030"/>
            <a:ext cx="10240903" cy="1009934"/>
          </a:xfrm>
        </p:spPr>
        <p:txBody>
          <a:bodyPr anchor="ctr"/>
          <a:lstStyle/>
          <a:p>
            <a:r>
              <a:rPr lang="en-US" dirty="0"/>
              <a:t>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661F5F-6E1D-45DF-9BF7-1D0E0B69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757F99B5-64D7-4A64-86D6-36354C4B82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368" y="4466873"/>
            <a:ext cx="2286000" cy="274320"/>
          </a:xfrm>
        </p:spPr>
        <p:txBody>
          <a:bodyPr>
            <a:normAutofit fontScale="85000" lnSpcReduction="10000"/>
          </a:bodyPr>
          <a:lstStyle/>
          <a:p>
            <a:r>
              <a:rPr lang="vi-VN" dirty="0" smtClean="0"/>
              <a:t>Nguyễn Thị Hồng Hạnh</a:t>
            </a:r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E9A8D92-00FD-4246-866B-B772E0CA77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06163" y="4448832"/>
            <a:ext cx="2636289" cy="274320"/>
          </a:xfrm>
        </p:spPr>
        <p:txBody>
          <a:bodyPr>
            <a:noAutofit/>
          </a:bodyPr>
          <a:lstStyle/>
          <a:p>
            <a:r>
              <a:rPr lang="vi-VN" sz="1400" dirty="0" smtClean="0"/>
              <a:t>Bảo Huyền Tôn Nữ Thị Thu Ngân</a:t>
            </a:r>
            <a:endParaRPr lang="en-US" sz="1400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84E5FF7-FFBE-4834-89C3-708240DAC1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0307" y="4466873"/>
            <a:ext cx="2286000" cy="274320"/>
          </a:xfrm>
        </p:spPr>
        <p:txBody>
          <a:bodyPr/>
          <a:lstStyle/>
          <a:p>
            <a:r>
              <a:rPr lang="vi-VN" dirty="0" smtClean="0"/>
              <a:t>Phan Thị Thanh Hiền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F6EAF102-9D8C-42FA-8631-0A97B8FEAE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24408" y="4466873"/>
            <a:ext cx="2286000" cy="274320"/>
          </a:xfrm>
        </p:spPr>
        <p:txBody>
          <a:bodyPr/>
          <a:lstStyle/>
          <a:p>
            <a:r>
              <a:rPr lang="vi-VN" dirty="0" smtClean="0"/>
              <a:t>Hồ Thị Cưa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B44ED7-7731-489B-9F8C-07F5367E9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B7A9A4-E0AF-4EBE-905E-7610470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8B48EBF6-60E6-462A-9155-5FAF136BCCB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" b="2107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r="7598"/>
          <a:stretch>
            <a:fillRect/>
          </a:stretch>
        </p:blipFill>
        <p:spPr/>
      </p:pic>
      <p:pic>
        <p:nvPicPr>
          <p:cNvPr id="20" name="Picture Placeholder 19"/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" r="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7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16FA212-79E7-4F38-B08F-FC68988E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8375" y="863600"/>
            <a:ext cx="3441700" cy="5130800"/>
          </a:xfrm>
        </p:spPr>
        <p:txBody>
          <a:bodyPr/>
          <a:lstStyle/>
          <a:p>
            <a:r>
              <a:rPr lang="en-US" dirty="0"/>
              <a:t>General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Demo</a:t>
            </a:r>
          </a:p>
        </p:txBody>
      </p:sp>
      <p:pic>
        <p:nvPicPr>
          <p:cNvPr id="8" name="Picture Placeholder 7" descr="A close - up of a violin">
            <a:extLst>
              <a:ext uri="{FF2B5EF4-FFF2-40B4-BE49-F238E27FC236}">
                <a16:creationId xmlns:a16="http://schemas.microsoft.com/office/drawing/2014/main" id="{44C36EBD-DB9B-4ACF-A771-1AB4705F95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7384" y="868680"/>
            <a:ext cx="2505456" cy="1499616"/>
          </a:xfrm>
        </p:spPr>
      </p:pic>
      <p:pic>
        <p:nvPicPr>
          <p:cNvPr id="10" name="Picture Placeholder 9" descr="A close - up of a violinist">
            <a:extLst>
              <a:ext uri="{FF2B5EF4-FFF2-40B4-BE49-F238E27FC236}">
                <a16:creationId xmlns:a16="http://schemas.microsoft.com/office/drawing/2014/main" id="{DA5E6B02-8CB9-4AF0-B81A-3B61DEE58E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7384" y="2688336"/>
            <a:ext cx="2505456" cy="1499616"/>
          </a:xfrm>
        </p:spPr>
      </p:pic>
      <p:pic>
        <p:nvPicPr>
          <p:cNvPr id="12" name="Picture Placeholder 11" descr="A close - up of a trumpet">
            <a:extLst>
              <a:ext uri="{FF2B5EF4-FFF2-40B4-BE49-F238E27FC236}">
                <a16:creationId xmlns:a16="http://schemas.microsoft.com/office/drawing/2014/main" id="{AD486202-2CE9-48FF-813A-B87921B403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7384" y="4526280"/>
            <a:ext cx="2505456" cy="149961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C36903A-8E11-4CCF-BB75-9C2BA05F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/>
          <a:p>
            <a:fld id="{39A857F5-96C8-461D-A78C-38E92FE1C52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E00F7-D372-4082-9503-5AC3CB7BF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-13442"/>
            <a:ext cx="61626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/>
          <a:lstStyle/>
          <a:p>
            <a:r>
              <a:rPr lang="en-US" dirty="0"/>
              <a:t>INTRODUCE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DD88E-C342-4482-A7E8-CD06315F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  <a:effectLst/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/>
          <a:lstStyle/>
          <a:p>
            <a:r>
              <a:rPr lang="en-US" dirty="0">
                <a:latin typeface="Avenir Next LT Pro Light (Body)"/>
              </a:rPr>
              <a:t>Books are a source of human knowledge, a tool to store human knowledge. When human invent a tool to write to rocks, from there they know their ancestors and many things left by ancestors. Today, book still a precious although the way to read book have many change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29D7-172E-44FC-9DB9-37788BC0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8B48EBF6-60E6-462A-9155-5FAF136BCCB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B03DA-C5A8-4A0A-9CBE-2F0AD408D5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25 Of The Most Incredibly Beautiful Book Sculptures Ever | Book sculpture,  Altered book art, Sculptures">
            <a:extLst>
              <a:ext uri="{FF2B5EF4-FFF2-40B4-BE49-F238E27FC236}">
                <a16:creationId xmlns:a16="http://schemas.microsoft.com/office/drawing/2014/main" id="{4C060B9D-5995-4E1F-820B-FFD03F926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1649" cy="16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36010C-9F64-45A5-97EF-F1DCB9C2CA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244D28-CEE6-46F7-BC1D-D9D6019A86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4B8134-22D6-42BF-96C4-B0CA98415B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028" name="Picture 4" descr="Conceptual composite open book image of Beautiful image of laven Photograph  by Matthew Gibson">
            <a:extLst>
              <a:ext uri="{FF2B5EF4-FFF2-40B4-BE49-F238E27FC236}">
                <a16:creationId xmlns:a16="http://schemas.microsoft.com/office/drawing/2014/main" id="{1F939F64-B696-4CBB-B324-49A2AC090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7077"/>
            <a:ext cx="4041648" cy="163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ks that are open on the table and the English alphabet float above the  book. With">
            <a:extLst>
              <a:ext uri="{FF2B5EF4-FFF2-40B4-BE49-F238E27FC236}">
                <a16:creationId xmlns:a16="http://schemas.microsoft.com/office/drawing/2014/main" id="{8B8E87DB-0087-4467-B7DC-C2DAB9DB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03671"/>
            <a:ext cx="4041648" cy="16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autiful, book and cute - image #122351 on Favim.com">
            <a:extLst>
              <a:ext uri="{FF2B5EF4-FFF2-40B4-BE49-F238E27FC236}">
                <a16:creationId xmlns:a16="http://schemas.microsoft.com/office/drawing/2014/main" id="{28EBBFDA-553C-4CAB-B2E6-1F5561D46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" y="4814887"/>
            <a:ext cx="4041648" cy="159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/>
          <a:lstStyle/>
          <a:p>
            <a:r>
              <a:rPr lang="en-US" dirty="0"/>
              <a:t>Book and life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B81DAD-88A7-463E-B09A-E1BC93B1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22EED5-0A8B-477B-B964-19E6686691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50" name="Picture 2" descr="20 Beautiful Poems You Can Read Online Right Now - ROOM Magazine">
            <a:extLst>
              <a:ext uri="{FF2B5EF4-FFF2-40B4-BE49-F238E27FC236}">
                <a16:creationId xmlns:a16="http://schemas.microsoft.com/office/drawing/2014/main" id="{0BFDF640-DC1A-4D5E-96E2-8046B35CC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153" y="627064"/>
            <a:ext cx="4195762" cy="26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71AF9D-8D83-4B73-BD73-DA16A0410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2" name="Picture 4" descr="Online bookstores take over - Books - The Jakarta Post">
            <a:extLst>
              <a:ext uri="{FF2B5EF4-FFF2-40B4-BE49-F238E27FC236}">
                <a16:creationId xmlns:a16="http://schemas.microsoft.com/office/drawing/2014/main" id="{19D119AF-43A5-4C6B-8221-F4D0496C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98" y="3626870"/>
            <a:ext cx="4198017" cy="26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6646DD-9771-4241-9017-A1226C4F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/>
          <a:p>
            <a:r>
              <a:rPr lang="en-US" dirty="0"/>
              <a:t>Read Book, past or present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BA7DF5-0D60-4A7E-ADA0-055736BA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9CE106-2B1C-439F-9798-7B9D0616A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/>
          <a:lstStyle/>
          <a:p>
            <a:r>
              <a:rPr lang="en-US" dirty="0"/>
              <a:t>Past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0F1437-7C61-4D91-B080-B0C80E5D4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>
            <a:normAutofit/>
          </a:bodyPr>
          <a:lstStyle/>
          <a:p>
            <a:r>
              <a:rPr lang="en-US" dirty="0"/>
              <a:t>Go to library</a:t>
            </a:r>
          </a:p>
          <a:p>
            <a:r>
              <a:rPr lang="en-US" dirty="0"/>
              <a:t>Waste a day to find a book.</a:t>
            </a:r>
          </a:p>
          <a:p>
            <a:r>
              <a:rPr lang="en-US" dirty="0"/>
              <a:t>Sometimes don’t have book you want</a:t>
            </a:r>
          </a:p>
          <a:p>
            <a:r>
              <a:rPr lang="en-US" dirty="0"/>
              <a:t>You don’t know content of it is fit to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A21DAF-879A-47B0-B70D-76461CFBB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/>
          <a:lstStyle/>
          <a:p>
            <a:r>
              <a:rPr lang="en-US" dirty="0"/>
              <a:t>Present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9C50EF-21A2-4017-B5C6-084510E68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>
            <a:normAutofit/>
          </a:bodyPr>
          <a:lstStyle/>
          <a:p>
            <a:r>
              <a:rPr lang="en-US" dirty="0"/>
              <a:t>At home.</a:t>
            </a:r>
          </a:p>
          <a:p>
            <a:r>
              <a:rPr lang="en-US" dirty="0"/>
              <a:t>1 minutes.</a:t>
            </a:r>
          </a:p>
          <a:p>
            <a:r>
              <a:rPr lang="en-US" dirty="0"/>
              <a:t>Book is all in front of you.</a:t>
            </a:r>
          </a:p>
          <a:p>
            <a:r>
              <a:rPr lang="en-US" dirty="0"/>
              <a:t>Many people already read and leave </a:t>
            </a:r>
            <a:r>
              <a:rPr lang="en-US" dirty="0" err="1"/>
              <a:t>rivew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C0C8496-3347-458C-A9DA-C0C7BA01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425451-8618-441E-9D12-2D59D6AD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5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2C5A-DC3A-4D57-A7F0-A52C0B084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>
            <a:normAutofit/>
          </a:bodyPr>
          <a:lstStyle/>
          <a:p>
            <a:r>
              <a:rPr lang="en-US" dirty="0"/>
              <a:t>Reason why we don’t change</a:t>
            </a:r>
            <a:br>
              <a:rPr lang="en-US" dirty="0"/>
            </a:br>
            <a:r>
              <a:rPr lang="en-US" dirty="0"/>
              <a:t>to have a great experience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C6ED3-13A4-4C80-9C81-CB6CC8D7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6FF32649-32BD-4DF7-8CF4-C5EF7B01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D853837-26C5-47BD-A51B-085EDF9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2F622-556F-4D3F-91DE-2A6363E58A84}"/>
              </a:ext>
            </a:extLst>
          </p:cNvPr>
          <p:cNvSpPr txBox="1"/>
          <p:nvPr/>
        </p:nvSpPr>
        <p:spPr>
          <a:xfrm>
            <a:off x="1451295" y="5872294"/>
            <a:ext cx="4110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WACHSEN BOOK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5BBCA08-771D-4BF1-A178-527AF05D5F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040" b="1040"/>
          <a:stretch/>
        </p:blipFill>
        <p:spPr>
          <a:xfrm>
            <a:off x="0" y="-385894"/>
            <a:ext cx="12188952" cy="4806892"/>
          </a:xfrm>
        </p:spPr>
      </p:pic>
    </p:spTree>
    <p:extLst>
      <p:ext uri="{BB962C8B-B14F-4D97-AF65-F5344CB8AC3E}">
        <p14:creationId xmlns:p14="http://schemas.microsoft.com/office/powerpoint/2010/main" val="213140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180" y="1856947"/>
            <a:ext cx="4506259" cy="785099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802" y="3409689"/>
            <a:ext cx="4506259" cy="1597145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Wachsen Book </a:t>
            </a:r>
            <a:br>
              <a:rPr lang="vi-VN" dirty="0"/>
            </a:br>
            <a:r>
              <a:rPr lang="vi-VN" dirty="0"/>
              <a:t>In the future, books are an indispensable treasure in life. The higher the 4.0 era, the more powerful knowledge is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35" y="174172"/>
            <a:ext cx="5869577" cy="2778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35" y="3250319"/>
            <a:ext cx="5869577" cy="30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7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223" y="252548"/>
            <a:ext cx="4506259" cy="1229237"/>
          </a:xfrm>
        </p:spPr>
        <p:txBody>
          <a:bodyPr/>
          <a:lstStyle/>
          <a:p>
            <a:r>
              <a:rPr lang="vi-VN" dirty="0"/>
              <a:t>Header my website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2A381B-EC49-4FA8-B4CB-033658FD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8594" y="1868338"/>
            <a:ext cx="5759029" cy="1597145"/>
          </a:xfrm>
        </p:spPr>
        <p:txBody>
          <a:bodyPr/>
          <a:lstStyle/>
          <a:p>
            <a:r>
              <a:rPr lang="vi-VN" dirty="0"/>
              <a:t>	</a:t>
            </a:r>
            <a:r>
              <a:rPr lang="en-US" dirty="0"/>
              <a:t>With a mix of Card Carousel Bootstrap 4, we have come up with an eye-catching first page header with vibrant colors.</a:t>
            </a:r>
            <a:endParaRPr lang="en-US" dirty="0"/>
          </a:p>
        </p:txBody>
      </p:sp>
      <p:sp>
        <p:nvSpPr>
          <p:cNvPr id="13" name="Subtitle 1"/>
          <p:cNvSpPr txBox="1">
            <a:spLocks/>
          </p:cNvSpPr>
          <p:nvPr/>
        </p:nvSpPr>
        <p:spPr>
          <a:xfrm>
            <a:off x="175863" y="4598475"/>
            <a:ext cx="5759029" cy="15971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	Along with using </a:t>
            </a:r>
            <a:r>
              <a:rPr lang="vi-VN" dirty="0" smtClean="0"/>
              <a:t>Javascript </a:t>
            </a:r>
            <a:r>
              <a:rPr lang="vi-VN" dirty="0"/>
              <a:t>to create menu items and sign in in a very unique and convenient way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51" y="171586"/>
            <a:ext cx="6043749" cy="31028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50" y="3535681"/>
            <a:ext cx="6043749" cy="27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597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9123E8-1B6B-49B5-873D-A8D01C369B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Gradient rise design</Template>
  <TotalTime>136</TotalTime>
  <Words>409</Words>
  <Application>Microsoft Office PowerPoint</Application>
  <PresentationFormat>Widescreen</PresentationFormat>
  <Paragraphs>95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 Next LT Pro Light</vt:lpstr>
      <vt:lpstr>Avenir Next LT Pro Light (Body)</vt:lpstr>
      <vt:lpstr>Calibri</vt:lpstr>
      <vt:lpstr>GradientRiseVTI</vt:lpstr>
      <vt:lpstr> Wachsen BookStore</vt:lpstr>
      <vt:lpstr>team</vt:lpstr>
      <vt:lpstr>OUTLINE</vt:lpstr>
      <vt:lpstr>INTRODUCE</vt:lpstr>
      <vt:lpstr>General</vt:lpstr>
      <vt:lpstr>Read Book, past or present</vt:lpstr>
      <vt:lpstr>Reason why we don’t change to have a great experience</vt:lpstr>
      <vt:lpstr>DESIGN</vt:lpstr>
      <vt:lpstr>Header my website</vt:lpstr>
      <vt:lpstr>Body my website</vt:lpstr>
      <vt:lpstr>Body my website</vt:lpstr>
      <vt:lpstr>Body my website</vt:lpstr>
      <vt:lpstr>BODY MY WEBSITE</vt:lpstr>
      <vt:lpstr>FOOTER MY WEBSITE</vt:lpstr>
      <vt:lpstr>Finally, we would like to demo our product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Wachsen BookStore</dc:title>
  <dc:creator>Nhân</dc:creator>
  <cp:lastModifiedBy>ASUS</cp:lastModifiedBy>
  <cp:revision>13</cp:revision>
  <dcterms:created xsi:type="dcterms:W3CDTF">2021-06-03T16:17:06Z</dcterms:created>
  <dcterms:modified xsi:type="dcterms:W3CDTF">2021-06-04T03:55:30Z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